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8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40" d="100"/>
          <a:sy n="140" d="100"/>
        </p:scale>
        <p:origin x="188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50D29-3391-4199-A11B-DA76B2574F61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9A34-CB01-4A0F-9D39-AD6B9A0C3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1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5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5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2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07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42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8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53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07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10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3EFA-8849-43B8-9A98-5F84FC63FFE5}" type="datetimeFigureOut">
              <a:rPr lang="en-GB" smtClean="0"/>
              <a:t>05/11/2023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42D90-22AD-4FA2-A400-32490D12A1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73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https://lh5.googleusercontent.com/q4gSmALOwvqXtsASAQXkfRbwuO_p2mSWmtrn5v4NBEowM3-KLcnKT0PGDQWDUF0SUW3fIpS10IpScTQbp-1hyZIbC_g8jYq7h4UgQ6tw9RS5zg7bCF_0SkMYWY2G1U80XHShgApjFAZVG1x3yy_zSok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ocument with text and numbers">
            <a:extLst>
              <a:ext uri="{FF2B5EF4-FFF2-40B4-BE49-F238E27FC236}">
                <a16:creationId xmlns:a16="http://schemas.microsoft.com/office/drawing/2014/main" id="{031E451D-3324-D48E-B125-7F5CBB314D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0" b="33692"/>
          <a:stretch/>
        </p:blipFill>
        <p:spPr>
          <a:xfrm>
            <a:off x="204787" y="2689413"/>
            <a:ext cx="6448425" cy="458071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4C5BC7D-8F5C-AFB1-07B6-F8EC4C5D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33" y="144437"/>
            <a:ext cx="1372284" cy="54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4013756-27C1-F4F6-C7EC-8B3732690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 b="15182"/>
          <a:stretch>
            <a:fillRect/>
          </a:stretch>
        </p:blipFill>
        <p:spPr bwMode="auto">
          <a:xfrm>
            <a:off x="5052058" y="1270293"/>
            <a:ext cx="1805942" cy="114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B44BAA-9A25-1837-57B1-F85A672389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29" t="-5298" r="6185" b="82231"/>
          <a:stretch/>
        </p:blipFill>
        <p:spPr>
          <a:xfrm>
            <a:off x="453733" y="586422"/>
            <a:ext cx="4989636" cy="1886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8446EE-C240-57E6-CAC8-53AA965D74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64" b="1"/>
          <a:stretch/>
        </p:blipFill>
        <p:spPr>
          <a:xfrm>
            <a:off x="417326" y="7156174"/>
            <a:ext cx="6052585" cy="27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ACDFD883-AD13-ADFE-644C-9069B94DF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C30B763-9C9F-2F4B-CCC4-9AF6887AB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3" y="115862"/>
            <a:ext cx="1372284" cy="546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DEA451-5228-3B58-0622-8260E2687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04" y="9216029"/>
            <a:ext cx="4737392" cy="689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502295-67B3-7CCF-33BD-0EB13DD0DC18}"/>
              </a:ext>
            </a:extLst>
          </p:cNvPr>
          <p:cNvSpPr txBox="1"/>
          <p:nvPr/>
        </p:nvSpPr>
        <p:spPr>
          <a:xfrm>
            <a:off x="3270325" y="9216029"/>
            <a:ext cx="645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160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159</TotalTime>
  <Words>0</Words>
  <Application>Microsoft Office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Chiriac Elena Andreica</dc:creator>
  <cp:lastModifiedBy>Mihaela Munteanu</cp:lastModifiedBy>
  <cp:revision>3</cp:revision>
  <dcterms:created xsi:type="dcterms:W3CDTF">2023-11-05T12:42:22Z</dcterms:created>
  <dcterms:modified xsi:type="dcterms:W3CDTF">2023-11-05T14:53:12Z</dcterms:modified>
</cp:coreProperties>
</file>